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13" autoAdjust="0"/>
    <p:restoredTop sz="94660"/>
  </p:normalViewPr>
  <p:slideViewPr>
    <p:cSldViewPr>
      <p:cViewPr>
        <p:scale>
          <a:sx n="76" d="100"/>
          <a:sy n="76" d="100"/>
        </p:scale>
        <p:origin x="-1398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" name="Picture 7"/>
          <p:cNvPicPr/>
          <p:nvPr/>
        </p:nvPicPr>
        <p:blipFill>
          <a:blip r:embed="rId15"/>
          <a:stretch/>
        </p:blipFill>
        <p:spPr>
          <a:xfrm>
            <a:off x="2060280" y="1563120"/>
            <a:ext cx="4813560" cy="84600"/>
          </a:xfrm>
          <a:prstGeom prst="rect">
            <a:avLst/>
          </a:prstGeom>
          <a:ln>
            <a:noFill/>
          </a:ln>
        </p:spPr>
      </p:pic>
      <p:sp>
        <p:nvSpPr>
          <p:cNvPr id="2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416799D9-0648-4D02-8B85-ECFC2ECC97D6}" type="datetime">
              <a:rPr lang="en-US" sz="1800" b="0" strike="noStrike" spc="-1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3/30/2021</a:t>
            </a:fld>
            <a:endParaRPr lang="en-US" sz="1800" b="0" strike="noStrike" spc="-1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24754EE5-3614-404D-854F-883FCBB0C447}" type="slidenum">
              <a:rPr lang="en-US" sz="1800" b="0" strike="noStrike" spc="-1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‹#›</a:t>
            </a:fld>
            <a:endParaRPr lang="en-US" sz="18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текста заголовка щёлкните мышью</a:t>
            </a:r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7" name="Picture 7"/>
          <p:cNvPicPr/>
          <p:nvPr/>
        </p:nvPicPr>
        <p:blipFill>
          <a:blip r:embed="rId15"/>
          <a:stretch/>
        </p:blipFill>
        <p:spPr>
          <a:xfrm>
            <a:off x="2060280" y="1563120"/>
            <a:ext cx="4813560" cy="84600"/>
          </a:xfrm>
          <a:prstGeom prst="rect">
            <a:avLst/>
          </a:prstGeom>
          <a:ln>
            <a:noFill/>
          </a:ln>
        </p:spPr>
      </p:pic>
      <p:sp>
        <p:nvSpPr>
          <p:cNvPr id="88" name="PlaceHolder 2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93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DB693F7B-4929-470A-8836-18CFA7FF0324}" type="datetime">
              <a:rPr lang="en-US" sz="1800" b="0" strike="noStrike" spc="-1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3/30/2021</a:t>
            </a:fld>
            <a:endParaRPr lang="en-US" sz="1800" b="0" strike="noStrike" spc="-1">
              <a:latin typeface="Times New Roman"/>
            </a:endParaRPr>
          </a:p>
        </p:txBody>
      </p:sp>
      <p:sp>
        <p:nvSpPr>
          <p:cNvPr id="94" name="PlaceHolder 8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95" name="PlaceHolder 9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D9574E65-7C2C-4A9C-B1F1-8AD01D799932}" type="slidenum">
              <a:rPr lang="en-US" sz="1800" b="0" strike="noStrike" spc="-1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‹#›</a:t>
            </a:fld>
            <a:endParaRPr lang="en-US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5" Type="http://schemas.microsoft.com/office/2007/relationships/hdphoto" Target="../media/hdphoto3.wdp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763688" y="2276872"/>
            <a:ext cx="6380212" cy="2594159"/>
            <a:chOff x="1763688" y="2276872"/>
            <a:chExt cx="6380212" cy="2594159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763688" y="2276872"/>
              <a:ext cx="5931496" cy="175432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/>
                  <a:solidFill>
                    <a:srgbClr val="FF0000"/>
                  </a:solidFill>
                  <a:effectLst/>
                </a:rPr>
                <a:t>Геометрические </a:t>
              </a:r>
            </a:p>
            <a:p>
              <a:pPr algn="ctr"/>
              <a:r>
                <a:rPr lang="ru-RU" sz="5400" b="1" cap="none" spc="0" dirty="0" smtClean="0">
                  <a:ln/>
                  <a:solidFill>
                    <a:srgbClr val="FF0000"/>
                  </a:solidFill>
                  <a:effectLst/>
                </a:rPr>
                <a:t>фигуры </a:t>
              </a:r>
              <a:endParaRPr lang="ru-RU" sz="5400" b="1" cap="none" spc="0" dirty="0">
                <a:ln/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072198" y="4286256"/>
              <a:ext cx="20717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Подготовила  Князева Н.Е.  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2127" y="915566"/>
            <a:ext cx="3954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0000"/>
                </a:solidFill>
              </a:rPr>
              <a:t>Молодец!!!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2123728" y="2564904"/>
            <a:ext cx="5112568" cy="1869694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83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73865" y="915566"/>
            <a:ext cx="41312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0000"/>
                </a:solidFill>
              </a:rPr>
              <a:t>Найди шар 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2980207"/>
            <a:ext cx="1188132" cy="11161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657194" y="2980207"/>
            <a:ext cx="1188133" cy="111612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339494" y="2980207"/>
            <a:ext cx="2032705" cy="11161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https://fs00.urokimatematiki.ru/jpg/ob_em_shara_11.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835" t="11741" r="30247" b="13739"/>
          <a:stretch/>
        </p:blipFill>
        <p:spPr bwMode="auto">
          <a:xfrm>
            <a:off x="2771800" y="2906138"/>
            <a:ext cx="1212433" cy="11709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612918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2127" y="915566"/>
            <a:ext cx="3954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0000"/>
                </a:solidFill>
              </a:rPr>
              <a:t>Молодец!!!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pic>
        <p:nvPicPr>
          <p:cNvPr id="5" name="Picture 2" descr="https://fs00.urokimatematiki.ru/jpg/ob_em_shara_11.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835" t="11741" r="30247" b="13739"/>
          <a:stretch/>
        </p:blipFill>
        <p:spPr bwMode="auto">
          <a:xfrm>
            <a:off x="2791323" y="2060848"/>
            <a:ext cx="3096344" cy="30963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4431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1916832"/>
            <a:ext cx="401423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FF0000"/>
                </a:solidFill>
                <a:effectLst/>
              </a:rPr>
              <a:t>А ТЕПЕРЬ </a:t>
            </a:r>
          </a:p>
          <a:p>
            <a:pPr algn="ctr"/>
            <a:r>
              <a:rPr lang="ru-RU" sz="5400" b="1" cap="none" spc="0" dirty="0" smtClean="0">
                <a:ln/>
                <a:solidFill>
                  <a:srgbClr val="FF0000"/>
                </a:solidFill>
                <a:effectLst/>
              </a:rPr>
              <a:t>РЕШИМ </a:t>
            </a:r>
          </a:p>
          <a:p>
            <a:pPr algn="ctr"/>
            <a:r>
              <a:rPr lang="ru-RU" sz="5400" b="1" cap="none" spc="0" dirty="0" smtClean="0">
                <a:ln/>
                <a:solidFill>
                  <a:srgbClr val="FF0000"/>
                </a:solidFill>
                <a:effectLst/>
              </a:rPr>
              <a:t>ПРИМЕРЫ 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559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40253" y="915566"/>
            <a:ext cx="47984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0000"/>
                </a:solidFill>
              </a:rPr>
              <a:t>Реши пример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4491608" y="2495410"/>
            <a:ext cx="1152128" cy="1077606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3131840" y="2495410"/>
            <a:ext cx="1152128" cy="1077606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43608" y="2476151"/>
            <a:ext cx="1188133" cy="111612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411760" y="2572548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</a:rPr>
              <a:t>+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40152" y="2649686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</a:rPr>
              <a:t>=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11760" y="4017838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</a:rPr>
              <a:t>+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40152" y="4017838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</a:rPr>
              <a:t>=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42625" y="3879338"/>
            <a:ext cx="6976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/>
              </a:rPr>
              <a:t>1</a:t>
            </a:r>
            <a:endParaRPr lang="ru-RU" sz="7200" b="1" cap="none" spc="0" dirty="0">
              <a:ln/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35154" y="3879338"/>
            <a:ext cx="6976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/>
              </a:rPr>
              <a:t>2</a:t>
            </a:r>
            <a:endParaRPr lang="ru-RU" sz="7200" b="1" cap="none" spc="0" dirty="0">
              <a:ln/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24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5391" y="915566"/>
            <a:ext cx="23882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0000"/>
                </a:solidFill>
              </a:rPr>
              <a:t>Ответ 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4491608" y="2495410"/>
            <a:ext cx="1152128" cy="1077606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3131840" y="2495410"/>
            <a:ext cx="1152128" cy="1077606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43608" y="2476151"/>
            <a:ext cx="1188133" cy="111612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411760" y="2572548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</a:rPr>
              <a:t>+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40152" y="2649686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</a:rPr>
              <a:t>=</a:t>
            </a:r>
            <a:endParaRPr lang="ru-RU" sz="5400" b="1" cap="none" spc="0" dirty="0">
              <a:ln/>
              <a:effectLst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528776" y="2152115"/>
            <a:ext cx="1359768" cy="648072"/>
            <a:chOff x="3415530" y="4365104"/>
            <a:chExt cx="2511896" cy="1077606"/>
          </a:xfrm>
          <a:solidFill>
            <a:srgbClr val="FFFF00"/>
          </a:solidFill>
        </p:grpSpPr>
        <p:sp>
          <p:nvSpPr>
            <p:cNvPr id="11" name="Прямоугольный треугольник 10"/>
            <p:cNvSpPr/>
            <p:nvPr/>
          </p:nvSpPr>
          <p:spPr>
            <a:xfrm>
              <a:off x="4775298" y="4365104"/>
              <a:ext cx="1152128" cy="1077606"/>
            </a:xfrm>
            <a:prstGeom prst="rtTriangl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ый треугольник 11"/>
            <p:cNvSpPr/>
            <p:nvPr/>
          </p:nvSpPr>
          <p:spPr>
            <a:xfrm>
              <a:off x="3415530" y="4365104"/>
              <a:ext cx="1152128" cy="1077606"/>
            </a:xfrm>
            <a:prstGeom prst="rtTriangl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Овал 12"/>
          <p:cNvSpPr/>
          <p:nvPr/>
        </p:nvSpPr>
        <p:spPr>
          <a:xfrm>
            <a:off x="6840617" y="2957075"/>
            <a:ext cx="706469" cy="6352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411760" y="4017838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</a:rPr>
              <a:t>+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40152" y="4017838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</a:rPr>
              <a:t>=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42625" y="3879338"/>
            <a:ext cx="6976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/>
              </a:rPr>
              <a:t>1</a:t>
            </a:r>
            <a:endParaRPr lang="ru-RU" sz="7200" b="1" cap="none" spc="0" dirty="0">
              <a:ln/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35154" y="3879338"/>
            <a:ext cx="6976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/>
              </a:rPr>
              <a:t>2</a:t>
            </a:r>
            <a:endParaRPr lang="ru-RU" sz="7200" b="1" cap="none" spc="0" dirty="0">
              <a:ln/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49458" y="3879337"/>
            <a:ext cx="6976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/>
              </a:rPr>
              <a:t>3</a:t>
            </a:r>
            <a:endParaRPr lang="ru-RU" sz="7200" b="1" cap="none" spc="0" dirty="0">
              <a:ln/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196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40253" y="915566"/>
            <a:ext cx="47984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0000"/>
                </a:solidFill>
              </a:rPr>
              <a:t>Реши пример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3131840" y="2495410"/>
            <a:ext cx="1152128" cy="1077606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411760" y="2572548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</a:rPr>
              <a:t>+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40152" y="2649686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</a:rPr>
              <a:t>=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11760" y="4017838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</a:rPr>
              <a:t>+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40152" y="4017838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</a:rPr>
              <a:t>=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42625" y="3879338"/>
            <a:ext cx="6976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/>
              </a:rPr>
              <a:t>1</a:t>
            </a:r>
            <a:endParaRPr lang="ru-RU" sz="7200" b="1" cap="none" spc="0" dirty="0">
              <a:ln/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59090" y="3884855"/>
            <a:ext cx="6976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/>
              </a:rPr>
              <a:t>1</a:t>
            </a:r>
            <a:endParaRPr lang="ru-RU" sz="7200" b="1" cap="none" spc="0" dirty="0">
              <a:ln/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05405" y="2456892"/>
            <a:ext cx="1188132" cy="11161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175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5391" y="915566"/>
            <a:ext cx="2388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0000"/>
                </a:solidFill>
              </a:rPr>
              <a:t>Ответ 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3131840" y="2495410"/>
            <a:ext cx="1152128" cy="1077606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411760" y="2572548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</a:rPr>
              <a:t>+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32040" y="2649686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</a:rPr>
              <a:t>=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11760" y="4017838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</a:rPr>
              <a:t>+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32040" y="4017838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</a:rPr>
              <a:t>=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42625" y="3879338"/>
            <a:ext cx="6976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/>
              </a:rPr>
              <a:t>1</a:t>
            </a:r>
            <a:endParaRPr lang="ru-RU" sz="7200" b="1" cap="none" spc="0" dirty="0">
              <a:ln/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59090" y="3884855"/>
            <a:ext cx="6976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/>
              </a:rPr>
              <a:t>1</a:t>
            </a:r>
            <a:endParaRPr lang="ru-RU" sz="7200" b="1" cap="none" spc="0" dirty="0">
              <a:ln/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05405" y="2456892"/>
            <a:ext cx="1188132" cy="11161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6948264" y="2589892"/>
            <a:ext cx="1152128" cy="1077606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33610" y="2594972"/>
            <a:ext cx="1188132" cy="11161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394652" y="3884855"/>
            <a:ext cx="6976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/>
              </a:rPr>
              <a:t>2</a:t>
            </a:r>
            <a:endParaRPr lang="ru-RU" sz="7200" b="1" cap="none" spc="0" dirty="0">
              <a:ln/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709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40253" y="915566"/>
            <a:ext cx="47984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0000"/>
                </a:solidFill>
              </a:rPr>
              <a:t>Реши пример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0467" y="2342037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</a:rPr>
              <a:t>+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40152" y="2649686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</a:rPr>
              <a:t>=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770467" y="4014821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</a:rPr>
              <a:t>+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40152" y="4017838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</a:rPr>
              <a:t>=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42625" y="3879338"/>
            <a:ext cx="6976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/>
              </a:rPr>
              <a:t>3</a:t>
            </a:r>
            <a:endParaRPr lang="ru-RU" sz="7200" b="1" cap="none" spc="0" dirty="0">
              <a:ln/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56718" y="3884855"/>
            <a:ext cx="6976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>
                <a:ln/>
              </a:rPr>
              <a:t>2</a:t>
            </a:r>
            <a:endParaRPr lang="ru-RU" sz="7200" b="1" cap="none" spc="0" dirty="0">
              <a:ln/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2014486"/>
            <a:ext cx="763855" cy="69443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716372" y="1994820"/>
            <a:ext cx="763855" cy="69443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72775" y="2801444"/>
            <a:ext cx="763855" cy="69443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https://fs00.urokimatematiki.ru/jpg/ob_em_shara_11.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835" t="11741" r="30247" b="13739"/>
          <a:stretch/>
        </p:blipFill>
        <p:spPr bwMode="auto">
          <a:xfrm>
            <a:off x="3416138" y="2342037"/>
            <a:ext cx="1212433" cy="11709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fs00.urokimatematiki.ru/jpg/ob_em_shara_11.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835" t="11741" r="30247" b="13739"/>
          <a:stretch/>
        </p:blipFill>
        <p:spPr bwMode="auto">
          <a:xfrm>
            <a:off x="4675462" y="2324944"/>
            <a:ext cx="1212433" cy="11709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1294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5391" y="915566"/>
            <a:ext cx="23882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0000"/>
                </a:solidFill>
              </a:rPr>
              <a:t>Ответ 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0467" y="2342037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</a:rPr>
              <a:t>+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40152" y="2649686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</a:rPr>
              <a:t>=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770467" y="4014821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</a:rPr>
              <a:t>+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40152" y="4017838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</a:rPr>
              <a:t>=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42625" y="3879338"/>
            <a:ext cx="6976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/>
              </a:rPr>
              <a:t>3</a:t>
            </a:r>
            <a:endParaRPr lang="ru-RU" sz="7200" b="1" cap="none" spc="0" dirty="0">
              <a:ln/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56718" y="3884855"/>
            <a:ext cx="6976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>
                <a:ln/>
              </a:rPr>
              <a:t>2</a:t>
            </a:r>
            <a:endParaRPr lang="ru-RU" sz="7200" b="1" cap="none" spc="0" dirty="0">
              <a:ln/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2014486"/>
            <a:ext cx="763855" cy="69443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716372" y="1994820"/>
            <a:ext cx="763855" cy="69443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72775" y="2801444"/>
            <a:ext cx="763855" cy="69443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https://fs00.urokimatematiki.ru/jpg/ob_em_shara_11.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835" t="11741" r="30247" b="13739"/>
          <a:stretch/>
        </p:blipFill>
        <p:spPr bwMode="auto">
          <a:xfrm>
            <a:off x="3416138" y="2342037"/>
            <a:ext cx="1212433" cy="11709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fs00.urokimatematiki.ru/jpg/ob_em_shara_11.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835" t="11741" r="30247" b="13739"/>
          <a:stretch/>
        </p:blipFill>
        <p:spPr bwMode="auto">
          <a:xfrm>
            <a:off x="4675462" y="2324944"/>
            <a:ext cx="1212433" cy="11709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511138" y="1749601"/>
            <a:ext cx="763855" cy="69443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399926" y="1729935"/>
            <a:ext cx="763855" cy="69443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56329" y="2536559"/>
            <a:ext cx="763855" cy="69443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2" descr="https://fs00.urokimatematiki.ru/jpg/ob_em_shara_11.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835" t="11741" r="30247" b="13739"/>
          <a:stretch/>
        </p:blipFill>
        <p:spPr bwMode="auto">
          <a:xfrm>
            <a:off x="6402678" y="3248086"/>
            <a:ext cx="876065" cy="8460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s://fs00.urokimatematiki.ru/jpg/ob_em_shara_11.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835" t="11741" r="30247" b="13739"/>
          <a:stretch/>
        </p:blipFill>
        <p:spPr bwMode="auto">
          <a:xfrm>
            <a:off x="7596336" y="3248085"/>
            <a:ext cx="876065" cy="8460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7109296" y="3879338"/>
            <a:ext cx="6976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/>
              </a:rPr>
              <a:t>5</a:t>
            </a:r>
            <a:endParaRPr lang="ru-RU" sz="7200" b="1" cap="none" spc="0" dirty="0">
              <a:ln/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767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987824" y="908720"/>
            <a:ext cx="31892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FF0000"/>
                </a:solidFill>
                <a:effectLst/>
              </a:rPr>
              <a:t>Квадрат 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267777"/>
            <a:ext cx="4104456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Квадрат - </a:t>
            </a:r>
            <a:r>
              <a:rPr lang="ru-RU" sz="3600" dirty="0"/>
              <a:t>четырёхугольник, у которого все углы равны и все стороны равны.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8104" y="2708920"/>
            <a:ext cx="2376264" cy="22322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40253" y="915566"/>
            <a:ext cx="47984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0000"/>
                </a:solidFill>
              </a:rPr>
              <a:t>Реши пример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0467" y="2342037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</a:rPr>
              <a:t>+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40152" y="2649686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</a:rPr>
              <a:t>=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770467" y="4014821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</a:rPr>
              <a:t>+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40152" y="4017838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</a:rPr>
              <a:t>=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42625" y="3879338"/>
            <a:ext cx="6976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/>
              </a:rPr>
              <a:t>2</a:t>
            </a:r>
            <a:endParaRPr lang="ru-RU" sz="7200" b="1" cap="none" spc="0" dirty="0">
              <a:ln/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56718" y="3884855"/>
            <a:ext cx="6976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>
                <a:ln/>
              </a:rPr>
              <a:t>2</a:t>
            </a:r>
            <a:endParaRPr lang="ru-RU" sz="7200" b="1" cap="none" spc="0" dirty="0">
              <a:ln/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2801444"/>
            <a:ext cx="1584176" cy="8435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1829418"/>
            <a:ext cx="1584176" cy="82026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https://fs00.urokimatematiki.ru/jpg/ob_em_shara_11.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835" t="11741" r="30247" b="13739"/>
          <a:stretch/>
        </p:blipFill>
        <p:spPr bwMode="auto">
          <a:xfrm>
            <a:off x="3416138" y="2342037"/>
            <a:ext cx="1212433" cy="11709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fs00.urokimatematiki.ru/jpg/ob_em_shara_11.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835" t="11741" r="30247" b="13739"/>
          <a:stretch/>
        </p:blipFill>
        <p:spPr bwMode="auto">
          <a:xfrm>
            <a:off x="4675462" y="2324944"/>
            <a:ext cx="1212433" cy="11709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5191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40253" y="915566"/>
            <a:ext cx="47984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0000"/>
                </a:solidFill>
              </a:rPr>
              <a:t>Реши пример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0467" y="2342037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</a:rPr>
              <a:t>+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40152" y="2649686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</a:rPr>
              <a:t>=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770467" y="4014821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</a:rPr>
              <a:t>+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40152" y="4017838"/>
            <a:ext cx="58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</a:rPr>
              <a:t>=</a:t>
            </a:r>
            <a:endParaRPr lang="ru-RU" sz="5400" b="1" cap="none" spc="0" dirty="0">
              <a:ln/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42625" y="3879338"/>
            <a:ext cx="6976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/>
              </a:rPr>
              <a:t>2</a:t>
            </a:r>
            <a:endParaRPr lang="ru-RU" sz="7200" b="1" cap="none" spc="0" dirty="0">
              <a:ln/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56718" y="3884855"/>
            <a:ext cx="6976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>
                <a:ln/>
              </a:rPr>
              <a:t>2</a:t>
            </a:r>
            <a:endParaRPr lang="ru-RU" sz="7200" b="1" cap="none" spc="0" dirty="0">
              <a:ln/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2801444"/>
            <a:ext cx="1584176" cy="8435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1829418"/>
            <a:ext cx="1584176" cy="82026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https://fs00.urokimatematiki.ru/jpg/ob_em_shara_11.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835" t="11741" r="30247" b="13739"/>
          <a:stretch/>
        </p:blipFill>
        <p:spPr bwMode="auto">
          <a:xfrm>
            <a:off x="3416138" y="2342037"/>
            <a:ext cx="1212433" cy="11709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fs00.urokimatematiki.ru/jpg/ob_em_shara_11.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835" t="11741" r="30247" b="13739"/>
          <a:stretch/>
        </p:blipFill>
        <p:spPr bwMode="auto">
          <a:xfrm>
            <a:off x="4675462" y="2324944"/>
            <a:ext cx="1212433" cy="11709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7166703" y="3876321"/>
            <a:ext cx="6976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/>
              </a:rPr>
              <a:t>4</a:t>
            </a:r>
            <a:endParaRPr lang="ru-RU" sz="7200" b="1" cap="none" spc="0" dirty="0">
              <a:ln/>
              <a:effectLst/>
            </a:endParaRPr>
          </a:p>
        </p:txBody>
      </p:sp>
      <p:pic>
        <p:nvPicPr>
          <p:cNvPr id="17" name="Picture 2" descr="https://fs00.urokimatematiki.ru/jpg/ob_em_shara_11.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835" t="11741" r="30247" b="13739"/>
          <a:stretch/>
        </p:blipFill>
        <p:spPr bwMode="auto">
          <a:xfrm>
            <a:off x="6322697" y="1793029"/>
            <a:ext cx="868539" cy="8388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s://fs00.urokimatematiki.ru/jpg/ob_em_shara_11.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835" t="11741" r="30247" b="13739"/>
          <a:stretch/>
        </p:blipFill>
        <p:spPr bwMode="auto">
          <a:xfrm>
            <a:off x="7326751" y="1793028"/>
            <a:ext cx="868539" cy="8388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6738746" y="3344193"/>
            <a:ext cx="1139568" cy="45764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756967" y="2687911"/>
            <a:ext cx="1139568" cy="44499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922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89771" y="915566"/>
            <a:ext cx="46994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0000"/>
                </a:solidFill>
              </a:rPr>
              <a:t>Треугольник 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267776"/>
            <a:ext cx="374441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Треугольник 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–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dirty="0" smtClean="0"/>
              <a:t>фигура имеющая </a:t>
            </a:r>
          </a:p>
          <a:p>
            <a:r>
              <a:rPr lang="ru-RU" sz="3600" dirty="0" smtClean="0"/>
              <a:t>три угла.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5364088" y="2420888"/>
            <a:ext cx="2304256" cy="2155212"/>
          </a:xfrm>
          <a:prstGeom prst="rt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11980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77974" y="915566"/>
            <a:ext cx="61230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0000"/>
                </a:solidFill>
              </a:rPr>
              <a:t> Прямоугольник  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267776"/>
            <a:ext cx="3744416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Прямоугольник 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– </a:t>
            </a:r>
            <a:r>
              <a:rPr lang="ru-RU" sz="3600" dirty="0" smtClean="0"/>
              <a:t> </a:t>
            </a:r>
            <a:r>
              <a:rPr lang="ru-RU" sz="3600" dirty="0"/>
              <a:t>имеет две пары равных </a:t>
            </a:r>
            <a:r>
              <a:rPr lang="ru-RU" sz="3600" dirty="0" smtClean="0"/>
              <a:t>сторон и все углы равны .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88024" y="2492896"/>
            <a:ext cx="3528392" cy="22322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12203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95703" y="915566"/>
            <a:ext cx="1887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0000"/>
                </a:solidFill>
              </a:rPr>
              <a:t>Круг 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267776"/>
            <a:ext cx="374441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Круг 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– </a:t>
            </a:r>
            <a:r>
              <a:rPr lang="ru-RU" sz="3600" dirty="0" smtClean="0"/>
              <a:t> часть плоскости, ограниченная окружностью.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004048" y="2267776"/>
            <a:ext cx="2592288" cy="245736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76783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99166" y="915566"/>
            <a:ext cx="1880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0000"/>
                </a:solidFill>
              </a:rPr>
              <a:t>Шар 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267776"/>
            <a:ext cx="37444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Шар  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– </a:t>
            </a:r>
            <a:r>
              <a:rPr lang="ru-RU" sz="3600" dirty="0" smtClean="0"/>
              <a:t> тело ограниченное сферой .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https://fs00.urokimatematiki.ru/jpg/ob_em_shara_11.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835" t="11741" r="30247" b="13739"/>
          <a:stretch/>
        </p:blipFill>
        <p:spPr bwMode="auto">
          <a:xfrm>
            <a:off x="4860032" y="1838896"/>
            <a:ext cx="3096344" cy="30963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300515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98742" y="915566"/>
            <a:ext cx="54815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0000"/>
                </a:solidFill>
              </a:rPr>
              <a:t>Найди квадра</a:t>
            </a:r>
            <a:r>
              <a:rPr lang="ru-RU" sz="5400" b="1" dirty="0">
                <a:ln/>
                <a:solidFill>
                  <a:srgbClr val="FF0000"/>
                </a:solidFill>
              </a:rPr>
              <a:t>т</a:t>
            </a:r>
            <a:r>
              <a:rPr lang="ru-RU" sz="5400" b="1" dirty="0" smtClean="0">
                <a:ln/>
                <a:solidFill>
                  <a:srgbClr val="FF0000"/>
                </a:solidFill>
              </a:rPr>
              <a:t> 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2960948"/>
            <a:ext cx="1188132" cy="11161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36623" y="2960948"/>
            <a:ext cx="1188133" cy="111612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https://fs00.urokimatematiki.ru/jpg/ob_em_shara_11.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835" t="11741" r="30247" b="13739"/>
          <a:stretch/>
        </p:blipFill>
        <p:spPr bwMode="auto">
          <a:xfrm>
            <a:off x="4716016" y="2906138"/>
            <a:ext cx="1212433" cy="11709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ый треугольник 9"/>
          <p:cNvSpPr/>
          <p:nvPr/>
        </p:nvSpPr>
        <p:spPr>
          <a:xfrm>
            <a:off x="6732240" y="2906138"/>
            <a:ext cx="1152128" cy="1077606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47032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2127" y="915566"/>
            <a:ext cx="3954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0000"/>
                </a:solidFill>
              </a:rPr>
              <a:t>Молодец!!!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99335" y="2204864"/>
            <a:ext cx="2880320" cy="27003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085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33664" y="915566"/>
            <a:ext cx="7011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0000"/>
                </a:solidFill>
              </a:rPr>
              <a:t>Найди треугольник 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2960948"/>
            <a:ext cx="1188132" cy="11161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657194" y="2980207"/>
            <a:ext cx="1188133" cy="111612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0" name="Прямоугольный треугольник 9"/>
          <p:cNvSpPr/>
          <p:nvPr/>
        </p:nvSpPr>
        <p:spPr>
          <a:xfrm>
            <a:off x="1331640" y="2999466"/>
            <a:ext cx="1152128" cy="1077606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339494" y="2980207"/>
            <a:ext cx="2032705" cy="11161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96341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140</Words>
  <Application>Microsoft Office PowerPoint</Application>
  <PresentationFormat>Экран (4:3)</PresentationFormat>
  <Paragraphs>83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Natali</cp:lastModifiedBy>
  <cp:revision>59</cp:revision>
  <dcterms:created xsi:type="dcterms:W3CDTF">2014-07-06T18:18:01Z</dcterms:created>
  <dcterms:modified xsi:type="dcterms:W3CDTF">2021-03-30T12:31:24Z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